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2B93-FA60-444A-A7C9-4AF5F2C68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D0435-87E3-4E4D-9066-87610C38A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2E173-25CA-46C3-95A0-1D544493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46983-4F00-44CD-A992-E7E8538C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52235-F0BB-45E3-9BC5-7C119693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604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0145-CFD5-459E-AAEE-3A4802F2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ACC78-4779-4316-9451-DFD604E54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A0CFA-0843-436B-A9F7-419C84C8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43BCB-AB1E-4E39-A35B-E6DF7CBF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F2DD8-CB06-47D0-9E60-B7705250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576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D613A-D0EF-4CA8-B2A6-758013F7E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4F4FC-954C-41C6-9407-E624C616D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B4D7-4184-48AA-9063-2464885B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283A3-2EB4-4743-9265-99ACB0EC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5E2F-B233-4E78-BDFF-E62BF714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56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CD34D-13AF-4E86-90CC-CB681204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42570-B3EC-486E-B0E6-68C1B80D8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910D3-4AE3-413E-95BB-0EA1A2EB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F7CAD-9BBC-4E9E-A5A1-B6FDF509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E573C-6620-4C26-9891-18BF373E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96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EC0D-BA18-47DD-8FD4-59256B247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FB344-D1EE-44D0-89D4-6F783E07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70829-BE07-4B69-946A-5F11147F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4FA-FB81-45B8-B3BF-929F73FE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18D5C-77F6-4B6F-8D46-9CADF1EB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3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BE47-0E20-41AE-92E0-FC50E2B0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5DC2-B709-4758-8870-CA0310822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82966-27D5-406F-B01A-C0B0AE9A0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6E399-58EC-4220-9385-E863EE4F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8A6A0-600A-4D45-AE37-2EBE4C81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D306A-FAB2-43FF-BDE7-C1B2598FF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233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34C6-FA0B-451A-B869-84B8940E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6D27F-E024-4E46-B696-8F6208B1B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DA80A-BA53-4E0C-B075-DECD15F22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C6E0E-9852-46F6-AAF6-808CCD7D6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F3117A-E491-450D-864F-D9ACA24D0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8B3A67-4395-49D0-98FC-19570EAE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01ED0-BAFC-4AAC-9B79-3DB8CCC7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4BEAE8-1142-4160-8BA0-E1111A00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252D8-180F-4F47-9A46-CF10EE3A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95E72-D482-496A-9726-A4AD091F3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1C6E2-D2AB-4DB2-B2FC-567E18BF4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5A00B-F334-44E2-962C-3FD964C0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50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42408-25D5-46A6-82EC-DC902135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0857B-CB66-4250-BEE3-01A38C29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A2E81-416E-4289-B8B9-937CFE5E4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80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DBE63-D663-4D2F-BDAB-39623BFA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CF55D-6E9B-4CC6-87DE-519EEA74C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B87A9-A7AC-4C16-A116-40F987862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E4AE7-9AC9-4794-94E7-C82260AE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C0C3B-E5D8-4A7A-8EC2-65FBD18B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2D389-8140-466C-87EF-C1448C39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57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DB51-4B8E-4239-907A-1F71AD17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DD5469-4358-44EA-B5EB-793158040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5A8F6-C884-4783-B702-802A1B6A5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DD904-0C7D-47EF-A2FB-84122A3F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5A88-BB31-4299-860F-4A979934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C8D95-7682-448A-AAFF-9A6053C3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08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C3A36B-B7B3-4578-B5A5-05E4777A0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CC62E-203C-4127-BE19-13D912F1E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9B677-0387-4BE5-8536-2AC9C3234A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0D90-352F-45CF-BA82-53B0A9FF7C53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71ECE-E148-4BB3-8757-E9D9CFA33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82DAE-EBA2-4919-A345-BB78787A2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C96A-F740-417F-BB24-D137264762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462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0812-25F6-484D-9065-87D02707E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903" y="0"/>
            <a:ext cx="9144000" cy="156485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Main screen</a:t>
            </a:r>
            <a:br>
              <a:rPr lang="en-US" b="1" u="sng" dirty="0"/>
            </a:br>
            <a:endParaRPr lang="en-IN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988EF7-121E-4FC6-9904-819D0E496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842" y="0"/>
            <a:ext cx="12192000" cy="823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4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9FB44-A350-4435-92CB-00D929F95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Study material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7D6AE-0553-4C90-8D1D-E9F8A76D3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study material ( student’s study material)</a:t>
            </a:r>
          </a:p>
          <a:p>
            <a:r>
              <a:rPr lang="en-US" dirty="0"/>
              <a:t>Upload study material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754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955-8586-4F37-AA83-21DBCA4F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Student signup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79904-5348-4812-9F47-4CB8BB48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790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login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 with OTP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Referral code</a:t>
            </a:r>
          </a:p>
        </p:txBody>
      </p:sp>
    </p:spTree>
    <p:extLst>
      <p:ext uri="{BB962C8B-B14F-4D97-AF65-F5344CB8AC3E}">
        <p14:creationId xmlns:p14="http://schemas.microsoft.com/office/powerpoint/2010/main" val="184002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AF2D-3037-406F-B2D9-5942E2CA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Purchase course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8EC5-8A96-4B0F-BCFC-6250C48B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Subscription for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IELTS full course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IELTS beginner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IELTS intermediate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IELTS advanced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IELTS one section only= academic/ general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interview preparation = enter your requirement.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Book a free demo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19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81583-235C-4AE2-AFE7-7F06C91A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purchasing a course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4A092-BB7F-4EA3-B1B2-E2BE79392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Profile- upload photo (optional)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of time slot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7116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1B9F9-E01F-41FA-98B7-8FF3CF84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Dashboard 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0D207-1BC5-4208-8B80-B5C1F13CE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H.W.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study material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Weekly progress test schedule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and assessments by teachers= internal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for teachers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306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DC6B-1BBE-42B0-94AA-250B585A0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E886B-A139-4273-AD54-7E2930733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a student click name and contact.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Notifications= teacher feedback.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3708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9566-8FD8-4C31-93E8-A5D90518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 control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A38E4-93A3-4065-8B8F-B25B7E16D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Slot fixing for teachers and students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Slots of teachers available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from teachers and students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Fixing the weekly test and notifying both teachers and students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for both with list of teachers and students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 acceptance and denial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changes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Delete an account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password for any account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6376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86FAA-8FF2-48E8-A018-7248253ED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Content (main screen)</a:t>
            </a:r>
            <a:endParaRPr lang="en-IN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8A8BC2-BFFF-458E-8EB5-FAD6CCEF308E}"/>
              </a:ext>
            </a:extLst>
          </p:cNvPr>
          <p:cNvSpPr txBox="1"/>
          <p:nvPr/>
        </p:nvSpPr>
        <p:spPr>
          <a:xfrm>
            <a:off x="923827" y="1781666"/>
            <a:ext cx="90497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Timetable of the teacher- it will show the upcoming classes for the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Join class- it will generate a google meet link that the students can join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 attendance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Ratings of the teacher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142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E1D2-A7FE-4EC6-843E-4CB8168C0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6445" y="0"/>
            <a:ext cx="8342721" cy="1325563"/>
          </a:xfrm>
        </p:spPr>
        <p:txBody>
          <a:bodyPr>
            <a:normAutofit/>
          </a:bodyPr>
          <a:lstStyle/>
          <a:p>
            <a:r>
              <a:rPr lang="en-US" b="1" u="sng" dirty="0"/>
              <a:t>Menu (left side of the screen)</a:t>
            </a:r>
            <a:endParaRPr lang="en-IN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69AA80-017B-4063-9DAF-439D7FB41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01" y="1178351"/>
            <a:ext cx="8003357" cy="567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9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9F190-D1D2-43AC-88AB-BAD64460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Content (menu)</a:t>
            </a:r>
            <a:endParaRPr lang="en-IN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FD02AD-0D70-4D66-B15E-537B5B350D14}"/>
              </a:ext>
            </a:extLst>
          </p:cNvPr>
          <p:cNvSpPr txBox="1"/>
          <p:nvPr/>
        </p:nvSpPr>
        <p:spPr>
          <a:xfrm>
            <a:off x="763571" y="1690688"/>
            <a:ext cx="8625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Dashboard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My profile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Class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Demo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Leave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Payout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Study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171488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3CDFD-A5E2-4873-A45F-A8364A90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CLASS MANAGEMENT</a:t>
            </a:r>
            <a:endParaRPr lang="en-IN" b="1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5732B-5908-4335-8B2C-6D156B16EFEC}"/>
              </a:ext>
            </a:extLst>
          </p:cNvPr>
          <p:cNvSpPr txBox="1"/>
          <p:nvPr/>
        </p:nvSpPr>
        <p:spPr>
          <a:xfrm>
            <a:off x="1225485" y="1998482"/>
            <a:ext cx="41855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Upcoming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Feedback schedule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136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FC0A-8F4E-408A-ADE9-42E233981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Feedback schedule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24160-162A-4167-A9EF-37D10172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F2439F-61ED-4748-BA82-0299ABD98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3130"/>
            <a:ext cx="12192000" cy="526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7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CA36-8357-4F29-8361-F33DD645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Upcoming Classes</a:t>
            </a:r>
            <a:endParaRPr lang="en-IN" b="1" u="sng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9DBD77-D9BD-43E2-B4BE-A9A9D86C39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09" y="1470581"/>
            <a:ext cx="11924907" cy="5387419"/>
          </a:xfrm>
        </p:spPr>
      </p:pic>
    </p:spTree>
    <p:extLst>
      <p:ext uri="{BB962C8B-B14F-4D97-AF65-F5344CB8AC3E}">
        <p14:creationId xmlns:p14="http://schemas.microsoft.com/office/powerpoint/2010/main" val="56800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9AF66-1EE2-4986-80BE-F5606B64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Demo management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48A4B-3792-4DFC-9D2B-9F365F7C4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demo</a:t>
            </a:r>
          </a:p>
          <a:p>
            <a:r>
              <a:rPr lang="en-US" dirty="0"/>
              <a:t>Upcoming demos</a:t>
            </a:r>
          </a:p>
          <a:p>
            <a:r>
              <a:rPr lang="en-US" dirty="0"/>
              <a:t>Previous demos</a:t>
            </a:r>
          </a:p>
        </p:txBody>
      </p:sp>
    </p:spTree>
    <p:extLst>
      <p:ext uri="{BB962C8B-B14F-4D97-AF65-F5344CB8AC3E}">
        <p14:creationId xmlns:p14="http://schemas.microsoft.com/office/powerpoint/2010/main" val="53990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841E-9F6B-42AD-A1BE-496C1205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Training</a:t>
            </a:r>
            <a:endParaRPr lang="en-IN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14BAF-654A-4B40-BE7B-85F79A45D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progress (percent completed)</a:t>
            </a:r>
          </a:p>
          <a:p>
            <a:r>
              <a:rPr lang="en-US" dirty="0"/>
              <a:t>Training modules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825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258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Main screen </vt:lpstr>
      <vt:lpstr>Content (main screen)</vt:lpstr>
      <vt:lpstr>Menu (left side of the screen)</vt:lpstr>
      <vt:lpstr>Content (menu)</vt:lpstr>
      <vt:lpstr>CLASS MANAGEMENT</vt:lpstr>
      <vt:lpstr>Feedback schedule</vt:lpstr>
      <vt:lpstr>Upcoming Classes</vt:lpstr>
      <vt:lpstr>Demo management</vt:lpstr>
      <vt:lpstr>Training</vt:lpstr>
      <vt:lpstr>Study material</vt:lpstr>
      <vt:lpstr>Student signup</vt:lpstr>
      <vt:lpstr>Purchase course</vt:lpstr>
      <vt:lpstr>After purchasing a course</vt:lpstr>
      <vt:lpstr>Dashboard </vt:lpstr>
      <vt:lpstr>PowerPoint Presentation</vt:lpstr>
      <vt:lpstr>Admin control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screen </dc:title>
  <dc:creator>Vivek</dc:creator>
  <cp:lastModifiedBy>Vivek</cp:lastModifiedBy>
  <cp:revision>4</cp:revision>
  <dcterms:created xsi:type="dcterms:W3CDTF">2022-08-07T10:14:12Z</dcterms:created>
  <dcterms:modified xsi:type="dcterms:W3CDTF">2022-08-10T17:07:41Z</dcterms:modified>
</cp:coreProperties>
</file>